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79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86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7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52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2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82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2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87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1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4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22763-101F-482F-9660-B0CC0F38D7C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E2772-44B1-4D48-A974-E31D000B3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4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MMTbKyucri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32" y="1798232"/>
            <a:ext cx="5672137" cy="1700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32" y="136109"/>
            <a:ext cx="5672137" cy="1533713"/>
          </a:xfrm>
          <a:prstGeom prst="rect">
            <a:avLst/>
          </a:prstGeom>
        </p:spPr>
      </p:pic>
      <p:pic>
        <p:nvPicPr>
          <p:cNvPr id="6" name="Picture 5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0557" y="199362"/>
            <a:ext cx="4628333" cy="29409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9600" y="3617189"/>
            <a:ext cx="6072640" cy="26312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8032" y="4309407"/>
            <a:ext cx="5091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Sri Lanka has been dominating Google Summer of Code consistently between 2005 – 2018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08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2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4965" y="1349590"/>
            <a:ext cx="5859435" cy="189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964" y="3240658"/>
            <a:ext cx="5859435" cy="2071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1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4399" y="1349589"/>
            <a:ext cx="5442857" cy="361429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46743" y="464457"/>
            <a:ext cx="561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Millennium IT powers London Stock Exchange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74972" y="464457"/>
            <a:ext cx="561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WSO2 Powers eBay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50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23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Damith Hettihewa</dc:creator>
  <cp:lastModifiedBy>Damith Hettihewa</cp:lastModifiedBy>
  <cp:revision>4</cp:revision>
  <dcterms:created xsi:type="dcterms:W3CDTF">2022-09-25T04:44:10Z</dcterms:created>
  <dcterms:modified xsi:type="dcterms:W3CDTF">2022-09-25T05:06:47Z</dcterms:modified>
</cp:coreProperties>
</file>